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Georgia" panose="02040502050405020303" pitchFamily="18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43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50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6406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OLA Data Analyst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analysis of 100,000 ride bookings in Bengaluru using Python, SQL, and Power BI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Prepared by: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Parth Shethia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Dataset Scale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100,000 bookings analyzed across one month in Bengaluru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Tools &amp; Technologies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(Pandas), SQL, Power BI for end-to-end analysis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Business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62% success rate with detailed cancellation and revenue insights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E53917-FE5B-D027-9530-295A493F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428" y="7177512"/>
            <a:ext cx="2943636" cy="9240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177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Data Generation &amp;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Key Data Points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19 comprehensive columns tracking every ride aspect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 vehicle types from bikes to Prime SUVs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3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 pickup/drop locations across Bengaluru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761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Multiple cancellation and rating metrics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65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Business Constraints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24696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cancellations under 7%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8916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Driver cancellations under 18%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3136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Incomplete rides below 6%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57356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70% orders under ₹500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2215D-9180-25E7-F6A7-177BC172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028" y="7632360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orgia" panose="02040502050405020303" pitchFamily="18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Data Inspection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Loaded Excel data and identified structure, datatypes, and missing values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orgia" panose="02040502050405020303" pitchFamily="18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Column Optimization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Removed irrelevant columns and merged Date/Time into booking_datetime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orgia" panose="02040502050405020303" pitchFamily="18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Unified booking outcomes, cancellation reasons, and categorical fields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orgia" panose="02040502050405020303" pitchFamily="18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Applied business rules, converted numeric types, removed hidden characters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orgia" panose="02040502050405020303" pitchFamily="18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Export &amp; Import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Exported clean CSV and imported into MySQL for analysis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7864AF0-E1D9-B03E-66D5-95629B4D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83" y="7659288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5371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6052"/>
            <a:ext cx="6345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SQL Analysis Framework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4992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10 SQL Views Created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54270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Successful bookings, ride distances, cancellations, top customers, ratings analysis, payment methods, and revenue calculations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1084" y="5009912"/>
            <a:ext cx="3336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500330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Views improve query speed and enable seamless Power BI integration for real-time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90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Booking Performance Snapshot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00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103K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4718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Total Bookings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6228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 month of ride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4400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64K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4718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Successful Rides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6228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62% completion rate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4400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29K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47186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Cancelled Bookings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31661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28% cancellation rate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346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E5E5E0"/>
                </a:highlight>
                <a:latin typeface="Lato" pitchFamily="34" charset="0"/>
                <a:ea typeface="Lato" pitchFamily="34" charset="-122"/>
                <a:cs typeface="Lato" pitchFamily="34" charset="-120"/>
              </a:rPr>
              <a:t>Nearly 1 out of every 3 bookings does not convert into a completed ride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directly impacting revenue and customer experience.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7B3512-B990-064A-41E3-4BD9696E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028" y="7753284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6500"/>
            <a:ext cx="5845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Cancellation Deep Dive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02255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Customer Cancellations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8796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Driver not moving to pickup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218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Driver requested cancellation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640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Change of travel plans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062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Wrong pickup address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77322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1B6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Insight: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Operational execution issues, not lack of customer intent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8022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Driver Cancellations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4543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Personal &amp; vehicle issues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8965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Customer-related problems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3387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Passenger policy violations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49057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1B6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Insight: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Driver reliability remains critical contributor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A1017C-B8F3-2BC2-0AA5-6E2929C2F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2130" y="7659288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015"/>
            <a:ext cx="5810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Service Quality Metrics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12770"/>
            <a:ext cx="5516642" cy="283488"/>
          </a:xfrm>
          <a:prstGeom prst="roundRect">
            <a:avLst>
              <a:gd name="adj" fmla="val 336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80453" y="3112770"/>
            <a:ext cx="69294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4.0/5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79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Driver Ratings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7004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across vehicle types (3.98-4.01)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112770"/>
            <a:ext cx="5516761" cy="283488"/>
          </a:xfrm>
          <a:prstGeom prst="roundRect">
            <a:avLst>
              <a:gd name="adj" fmla="val 336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143667" y="3112770"/>
            <a:ext cx="69294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4.0/5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3679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Customer Ratings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56884" y="417004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Acceptable quality with room for improvement (3.99-4.01)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99923"/>
            <a:ext cx="5926098" cy="283488"/>
          </a:xfrm>
          <a:prstGeom prst="roundRect">
            <a:avLst>
              <a:gd name="adj" fmla="val 336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93790" y="566678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Ratings indicate acceptable service but highlight scope to achieve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premium 4.5+ experience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EB6892-33A9-3EFF-C18D-9B1E9F00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028" y="7659288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30007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12F2B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Strategic 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Reduce Cancellations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 driver movement, penalize cancellation requests, auto-reallocate delayed drivers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93822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Promote Digital Payments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Incentivize UPI adoption to reduce cash dependency and operational risk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89464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Optimize Vehicle Strategy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autos for short trips, premium pricing for longer Prime category rides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70188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Improve Service Quality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driver training and pickup punctuality to raise ratings beyond 4.5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334851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orgia" panose="02040502050405020303" pitchFamily="18" charset="0"/>
                <a:ea typeface="Gelasio" pitchFamily="34" charset="-122"/>
                <a:cs typeface="Gelasio" pitchFamily="34" charset="-120"/>
              </a:rPr>
              <a:t>Retain High-Value Customers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Introduce loyalty programs to stabilize revenue from repeat customers</a:t>
            </a:r>
            <a:endParaRPr lang="en-US" sz="15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D41C57-ECAD-C7AE-4317-8F0F49890B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5575" y="7686015"/>
            <a:ext cx="2667372" cy="476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449</Words>
  <Application>Microsoft Office PowerPoint</Application>
  <PresentationFormat>Custom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Lato</vt:lpstr>
      <vt:lpstr>Georgia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Parth Shethia</cp:lastModifiedBy>
  <cp:revision>2</cp:revision>
  <dcterms:created xsi:type="dcterms:W3CDTF">2025-11-27T11:52:42Z</dcterms:created>
  <dcterms:modified xsi:type="dcterms:W3CDTF">2025-11-27T11:55:03Z</dcterms:modified>
</cp:coreProperties>
</file>